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1" r:id="rId4"/>
    <p:sldId id="282" r:id="rId5"/>
    <p:sldId id="283" r:id="rId6"/>
    <p:sldId id="260" r:id="rId7"/>
    <p:sldId id="259" r:id="rId8"/>
    <p:sldId id="261" r:id="rId9"/>
    <p:sldId id="285" r:id="rId10"/>
    <p:sldId id="264" r:id="rId11"/>
    <p:sldId id="265" r:id="rId12"/>
    <p:sldId id="267" r:id="rId13"/>
    <p:sldId id="268" r:id="rId14"/>
    <p:sldId id="269" r:id="rId15"/>
    <p:sldId id="286" r:id="rId16"/>
    <p:sldId id="271" r:id="rId17"/>
    <p:sldId id="272" r:id="rId18"/>
    <p:sldId id="274" r:id="rId19"/>
    <p:sldId id="273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구성" id="{370C1FBF-DFB6-934A-AEDF-6886268E4B2C}">
          <p14:sldIdLst>
            <p14:sldId id="256"/>
            <p14:sldId id="258"/>
            <p14:sldId id="281"/>
            <p14:sldId id="282"/>
          </p14:sldIdLst>
        </p14:section>
        <p14:section name="웹사이트" id="{E16161BA-3F39-4E41-B278-CD4D4C524F79}">
          <p14:sldIdLst>
            <p14:sldId id="283"/>
            <p14:sldId id="260"/>
            <p14:sldId id="259"/>
            <p14:sldId id="261"/>
            <p14:sldId id="285"/>
            <p14:sldId id="264"/>
            <p14:sldId id="265"/>
            <p14:sldId id="267"/>
            <p14:sldId id="268"/>
            <p14:sldId id="269"/>
          </p14:sldIdLst>
        </p14:section>
        <p14:section name="모바일" id="{69815753-A79F-4C49-9513-8A1E876D75C8}">
          <p14:sldIdLst>
            <p14:sldId id="286"/>
            <p14:sldId id="271"/>
            <p14:sldId id="272"/>
            <p14:sldId id="274"/>
            <p14:sldId id="273"/>
            <p14:sldId id="27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94915"/>
  </p:normalViewPr>
  <p:slideViewPr>
    <p:cSldViewPr snapToGrid="0" snapToObjects="1">
      <p:cViewPr varScale="1">
        <p:scale>
          <a:sx n="172" d="100"/>
          <a:sy n="172" d="100"/>
        </p:scale>
        <p:origin x="224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36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4097-F27C-814D-BD0D-D022A3C6154C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B017-A925-134F-BC2E-34F71FA585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47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15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39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091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579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72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01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6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30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457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60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1747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59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5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80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9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9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04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16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409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560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8540B-448C-BC49-81C4-B1632B477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6D7EC3-F175-A64B-AE5C-604EAAC69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1472C-B103-F54B-B0B4-11218D0B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452E6-E94F-BA43-B6C7-91A15813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C199E-6D15-8F4A-87F6-904D9B67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32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E9625-7A09-AD40-BD16-307F3D34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9DAFB3-B461-2C4F-A87D-78D00B221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D3A40-B3D3-CE44-8586-8D17D141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487CA-431F-AD4A-A94A-04B743F0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92587-7E18-5F46-8C5B-5CFA61CC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40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512BD-6FDC-7F43-8297-85A6690B7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9B65-7146-4344-9D72-D4DC164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66B30-2F5B-444D-B72C-7E6B949A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47CA5-52A6-9A47-8584-C785E507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593E0-7233-6C45-9293-D35392A2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128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7DBDA-3D3C-C746-8B8B-DB609B33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83636-99AF-BF49-B241-7668099A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A8616-422D-7344-BA95-D9E40360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3D82F-8C54-E048-BAF2-5CA8C186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CBEEC-D1CC-D24E-8459-C38BEDAC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1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7ACA3-6B27-3044-A4A2-B34D965B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0FEF79-9588-E946-A7DE-97D4D386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1BD89-463C-7B48-B374-94A76787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3CD9-04F8-A140-AC8A-F97BAFBF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1B5CF-EEFB-1249-BBB4-99A3D1E5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8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3FEC5-A709-9542-830A-FDC9995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3801C-45C4-DD4C-907D-AA4EA0F8B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9FA18-9F94-4745-A5D0-F533CF1AF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3352C3-8F92-3B45-AD75-E65E4FF5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06B7B-6C7B-024C-A973-9EAE5C5E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CF7F9F-25F8-CE40-A95E-9B18C534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802E7-D713-7D47-9221-797143DC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1E40E-48BD-5A4A-ACEB-E6F05852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3D8E-6147-BB43-8594-4327F20D8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1E086-203A-D94C-9333-B7CE18527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EF4D2A-BAB3-BB43-9B9B-8AFD816DF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86497C-B6EB-5047-B0B2-1C883390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5CCAB9-88C2-1B4F-B818-5B42784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593B7F-3500-374C-A6B3-E213072C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5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A9060-082B-814F-8539-F234E3C4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B8564D-22F8-3F4B-B8B3-3BB7381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DD77B-EF33-9F44-8A03-FB2ABBD1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417151-680B-8546-BF29-88879F50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BA4A7-4AD6-744E-97A0-7140975A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1EF069-9B50-5146-AA08-996EA972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A6104-5E83-194C-8842-D6DD1DA9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71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39DE9-6AD8-2448-9EB9-B1507000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FB74B-40B3-1F43-A655-7B46BB04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C478A-FB22-4D44-B617-A77C940A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EFA42-AF4C-3043-8232-9754E3F3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50F-5B46-254B-BF09-4ADB0BC2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4EA96-A4B7-1440-9107-285CE69C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09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AFA71-15FE-F345-A7D6-B72604B83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2D36DF-661E-7740-B429-F9DCE102F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FA83E-1EB4-B046-9DBE-2CA4CFE9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4D6EF-24BD-E945-93FE-B63F7006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8E7BC-7D82-2A4B-ACD1-CACFC198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9CFA2-2925-CD4A-A721-52C79459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1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D92B91-C20E-9049-A9BF-4CA452CA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0B5FE-6133-DC4A-B2AC-3E55A5ACD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CA9EE-60BA-C14E-A959-5FCA6FB8C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430CE-5758-3B41-8CE7-F170E6834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E38F0-8A99-1C4D-AC5A-EB22D44AB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313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812800" y="1219199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CGV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감정지수</a:t>
            </a:r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퍼블리싱 아이콘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가이드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EFAB7C-5FA7-324A-B0C9-50A55B7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10656"/>
              </p:ext>
            </p:extLst>
          </p:nvPr>
        </p:nvGraphicFramePr>
        <p:xfrm>
          <a:off x="812800" y="5275624"/>
          <a:ext cx="2660316" cy="1112520"/>
        </p:xfrm>
        <a:graphic>
          <a:graphicData uri="http://schemas.openxmlformats.org/drawingml/2006/table">
            <a:tbl>
              <a:tblPr firstCol="1" bandRow="1">
                <a:tableStyleId>{EB344D84-9AFB-497E-A393-DC336BA19D2E}</a:tableStyleId>
              </a:tblPr>
              <a:tblGrid>
                <a:gridCol w="1330158">
                  <a:extLst>
                    <a:ext uri="{9D8B030D-6E8A-4147-A177-3AD203B41FA5}">
                      <a16:colId xmlns:a16="http://schemas.microsoft.com/office/drawing/2014/main" val="2746779514"/>
                    </a:ext>
                  </a:extLst>
                </a:gridCol>
                <a:gridCol w="1330158">
                  <a:extLst>
                    <a:ext uri="{9D8B030D-6E8A-4147-A177-3AD203B41FA5}">
                      <a16:colId xmlns:a16="http://schemas.microsoft.com/office/drawing/2014/main" val="44040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0.6.3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64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2020.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04.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21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04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최현원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027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35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20px  X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영화 상세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5F6E511-D5EC-6248-BF6E-648E36A8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8" y="1247774"/>
            <a:ext cx="6436878" cy="2581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A60C8E-F9A0-BE4B-AE5A-C398F50C9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888" y="4266760"/>
            <a:ext cx="35941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D49AFFA-C28C-D04E-B917-3EDE70EC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8" y="1247774"/>
            <a:ext cx="6436878" cy="25818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5D79AFB-5E26-E847-A960-6B1BB00F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711" y="4268049"/>
            <a:ext cx="2095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95CE5D6-06CA-4447-A25F-70523A2D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18565"/>
            <a:ext cx="4711700" cy="1485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458E4E-0A2E-114B-9D2D-25E8998A5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950" y="3653271"/>
            <a:ext cx="3581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텍스트는 </a:t>
            </a:r>
            <a:r>
              <a:rPr kumimoji="1" lang="en-US" altLang="ko-KR" sz="1000" dirty="0"/>
              <a:t>html)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movie_grade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egg_point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B73E2B2-1C44-484A-8460-F21A1E83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18565"/>
            <a:ext cx="4711700" cy="1485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F92736-8C79-C34D-ACAC-B5A3BB18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1" y="3743325"/>
            <a:ext cx="2209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27~31px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마이페이지의</a:t>
            </a:r>
            <a:r>
              <a:rPr kumimoji="1" lang="ko-KR" altLang="en-US" sz="1000" dirty="0"/>
              <a:t> 기대되는 영화 아이콘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&lt;div class="box-inner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.sect-mycgv-reserve.movielog.col4 .box-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inner.preegg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R2014/images/common/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ico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mycgv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icon_preegg.png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0CC3262-0418-FD4E-A8E9-2C770DB4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1" y="1391579"/>
            <a:ext cx="6497745" cy="9965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0BCAEF-1738-B449-B623-A21CA076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612" y="3261731"/>
            <a:ext cx="2819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모바일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E49CB5-9D56-3A43-957B-29518EBEE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38624"/>
              </p:ext>
            </p:extLst>
          </p:nvPr>
        </p:nvGraphicFramePr>
        <p:xfrm>
          <a:off x="608925" y="1048688"/>
          <a:ext cx="10863024" cy="5248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13697">
                  <a:extLst>
                    <a:ext uri="{9D8B030D-6E8A-4147-A177-3AD203B41FA5}">
                      <a16:colId xmlns:a16="http://schemas.microsoft.com/office/drawing/2014/main" val="411393718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921205275"/>
                    </a:ext>
                  </a:extLst>
                </a:gridCol>
                <a:gridCol w="4491727">
                  <a:extLst>
                    <a:ext uri="{9D8B030D-6E8A-4147-A177-3AD203B41FA5}">
                      <a16:colId xmlns:a16="http://schemas.microsoft.com/office/drawing/2014/main" val="2871794992"/>
                    </a:ext>
                  </a:extLst>
                </a:gridCol>
              </a:tblGrid>
              <a:tr h="72253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dirty="0"/>
                        <a:t>종류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dirty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dirty="0"/>
                        <a:t>아이콘 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541953"/>
                  </a:ext>
                </a:extLst>
              </a:tr>
              <a:tr h="7312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16px  </a:t>
                      </a:r>
                      <a:r>
                        <a:rPr kumimoji="1" lang="ko-KR" altLang="en-US" sz="1000" dirty="0"/>
                        <a:t>*</a:t>
                      </a:r>
                      <a:r>
                        <a:rPr kumimoji="1" lang="en-US" altLang="ko-KR" sz="1000" dirty="0"/>
                        <a:t> 18px (</a:t>
                      </a:r>
                      <a:r>
                        <a:rPr kumimoji="1" lang="ko-KR" altLang="en-US" sz="1000" dirty="0"/>
                        <a:t>아이콘 별 좌우 크기 가변적</a:t>
                      </a:r>
                      <a:r>
                        <a:rPr kumimoji="1"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대표 아이콘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종만 설정</a:t>
                      </a:r>
                      <a:endParaRPr kumimoji="1"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765015"/>
                  </a:ext>
                </a:extLst>
              </a:tr>
              <a:tr h="7312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30px  </a:t>
                      </a:r>
                      <a:r>
                        <a:rPr kumimoji="1" lang="ko-KR" altLang="en-US" sz="1000" dirty="0"/>
                        <a:t>*</a:t>
                      </a:r>
                      <a:r>
                        <a:rPr kumimoji="1" lang="en-US" altLang="ko-KR" sz="1000" dirty="0"/>
                        <a:t> 30px (</a:t>
                      </a:r>
                      <a:r>
                        <a:rPr kumimoji="1" lang="ko-KR" altLang="en-US" sz="1000" dirty="0"/>
                        <a:t>가이드 사이즈</a:t>
                      </a:r>
                      <a:r>
                        <a:rPr kumimoji="1"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65179"/>
                  </a:ext>
                </a:extLst>
              </a:tr>
              <a:tr h="869244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36px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36px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가이드 영역</a:t>
                      </a:r>
                      <a:r>
                        <a:rPr kumimoji="1" lang="en-US" altLang="ko-KR" sz="1000" dirty="0"/>
                        <a:t>)</a:t>
                      </a:r>
                      <a:r>
                        <a:rPr kumimoji="1" lang="ko-KR" altLang="en-US" sz="1000" dirty="0"/>
                        <a:t> </a:t>
                      </a:r>
                      <a:endParaRPr kumimoji="1"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1" lang="ko-KR" altLang="en-US" sz="1000" dirty="0" err="1">
                          <a:highlight>
                            <a:srgbClr val="FFFF00"/>
                          </a:highlight>
                        </a:rPr>
                        <a:t>프리에그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디폴트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기대돼요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 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글쎄요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>
                        <a:highlight>
                          <a:srgbClr val="FFFF00"/>
                        </a:highlight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1" lang="ko-KR" altLang="en-US" sz="1000" dirty="0" err="1">
                          <a:highlight>
                            <a:srgbClr val="FFFF00"/>
                          </a:highlight>
                        </a:rPr>
                        <a:t>골든에그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[Bad | Good | Great]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5522"/>
                  </a:ext>
                </a:extLst>
              </a:tr>
              <a:tr h="7312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각 </a:t>
                      </a:r>
                      <a:r>
                        <a:rPr kumimoji="1" lang="en-US" altLang="ko-KR" sz="1000" dirty="0"/>
                        <a:t>49px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15px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87814"/>
                  </a:ext>
                </a:extLst>
              </a:tr>
              <a:tr h="7312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각 </a:t>
                      </a:r>
                      <a:r>
                        <a:rPr kumimoji="1" lang="en-US" altLang="ko-KR" sz="1000" dirty="0"/>
                        <a:t>24px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18px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846052"/>
                  </a:ext>
                </a:extLst>
              </a:tr>
              <a:tr h="731248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각 </a:t>
                      </a:r>
                      <a:r>
                        <a:rPr kumimoji="1" lang="en-US" altLang="ko-KR" sz="1000" dirty="0"/>
                        <a:t>53px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69px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82455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DC30F77-FC9B-B240-98F9-0272B8CB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65" y="1959673"/>
            <a:ext cx="241300" cy="292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22835E-DB63-4444-8C27-E3E6F3C23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815" y="2630702"/>
            <a:ext cx="355600" cy="495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AEFA53-6B54-D344-BC86-D95303B55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909" y="2564572"/>
            <a:ext cx="4312866" cy="612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2D17A7-534F-2D46-A95F-EA3F8ADEB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909" y="3323448"/>
            <a:ext cx="4330700" cy="698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EC4A24-4B93-AB47-8B11-99CC73DC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865" y="3329798"/>
            <a:ext cx="571500" cy="685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374E1-C06A-9943-A086-2DFBFEA60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965" y="5013412"/>
            <a:ext cx="1257300" cy="393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E95C87-E440-DC43-9097-B2FA04767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1115" y="4305673"/>
            <a:ext cx="1143000" cy="342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6D61D1-35B1-694E-865B-691F3D10AB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6909" y="4305673"/>
            <a:ext cx="2400300" cy="3429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9B8943-8185-8144-8E2C-7ED744809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909" y="5013412"/>
            <a:ext cx="1257300" cy="393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24D6F4-FE0F-CF42-88A2-C7F013D3D4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3011" y="5659142"/>
            <a:ext cx="419208" cy="55735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DC09552-9E58-F545-83A4-BC8397E40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6909" y="5659142"/>
            <a:ext cx="419208" cy="5573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8721E0D-520C-184C-9DE2-34587371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09" y="1959673"/>
            <a:ext cx="241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39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16px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18px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class="eggState0"&gt;94&lt;/span&gt;&lt;/li&gt;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class="eggState1"&gt;94&lt;/span&gt;&lt;/li&gt;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class="eggState2"&gt;94&lt;/span&gt;&lt;/li&gt;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moviePreegg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eggState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"&gt;?&lt;/span&gt;&lt;/li&gt;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3E57B1-5989-3E4E-8EA2-DD07870E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44" y="1631950"/>
            <a:ext cx="1828800" cy="3594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BFE03E-9C0C-F544-9F63-4699B08E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852" y="2011246"/>
            <a:ext cx="2984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fill</a:t>
            </a:r>
            <a:r>
              <a:rPr kumimoji="1" lang="ko-KR" altLang="en-US" sz="1000" dirty="0"/>
              <a:t> 디자인 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펜페이지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616663-6040-7149-A3D0-F5932377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6" y="1352550"/>
            <a:ext cx="4064000" cy="415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C98A19-5AE0-4D40-BB4F-731E1BE15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338" y="1780013"/>
            <a:ext cx="2667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outline</a:t>
            </a:r>
            <a:r>
              <a:rPr kumimoji="1" lang="ko-KR" altLang="en-US" sz="1000" dirty="0"/>
              <a:t> 디자인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 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A90AE-6930-7E42-96C2-6457F339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1" y="1199706"/>
            <a:ext cx="3308901" cy="4301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3FDC71-1599-1F48-99B4-EEF864B8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72" y="1948677"/>
            <a:ext cx="2988351" cy="105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D2466BE-FE5F-8540-83B8-94DA892F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8" y="1247775"/>
            <a:ext cx="3911600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B69D26-0452-9A4E-A16A-4E5786F1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178" y="3561576"/>
            <a:ext cx="3556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Document History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B1C42-B42C-7140-8EC0-ADF635A4B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80882"/>
              </p:ext>
            </p:extLst>
          </p:nvPr>
        </p:nvGraphicFramePr>
        <p:xfrm>
          <a:off x="222249" y="863724"/>
          <a:ext cx="11636376" cy="12202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Version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Writer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2020.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04.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07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이미지 규약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페이지별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아이콘 정의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최현원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0.6.2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2020.04.21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아이콘 정의 완료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0.6.2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과 버전 싱크 완료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최현원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디자인 시안에서 글씨가 작아서 텍스트 이미지로 처리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163E669-BD51-CB4F-85DC-1C15FABC4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8" y="1247775"/>
            <a:ext cx="3911600" cy="14097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A362474-CB07-694C-A8A7-1CDBD5B41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856" y="3429000"/>
            <a:ext cx="2108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7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문구 표현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첫번째 문장과 두번째 문장의 끝에 처리 되어있음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class="line1"&gt;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영상미가 뛰어난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class="line2"&gt;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무서운 여운이 남는 영화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.comment .line1:before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F9AB181-9586-1B40-B8E9-3A06F9466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" t="6954" r="-1850" b="9755"/>
          <a:stretch/>
        </p:blipFill>
        <p:spPr>
          <a:xfrm>
            <a:off x="984977" y="3566860"/>
            <a:ext cx="2442273" cy="801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66B697-F198-3C4E-B60A-234FB8B58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5"/>
          <a:stretch/>
        </p:blipFill>
        <p:spPr>
          <a:xfrm>
            <a:off x="4302072" y="3743325"/>
            <a:ext cx="2043055" cy="801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BFEE68-83EC-D246-B55B-C415DB2A6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813" y="1546148"/>
            <a:ext cx="3657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favor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1C0FD76-6216-C74D-880B-67D969C7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7" y="1247775"/>
            <a:ext cx="3299822" cy="29343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8C77A3-15D7-DC48-B4B4-87FFC191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464" y="4299968"/>
            <a:ext cx="3352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8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관람 포인트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69px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관람 포인트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class="icon"&gt;&lt;/span&gt;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charm_popup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box_title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.icon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AAFE9B5-ECD6-0E4B-855E-D90A73C9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420122"/>
            <a:ext cx="4025900" cy="322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34A3E5-AE5D-884D-A961-7A25BC891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84" y="1866900"/>
            <a:ext cx="1879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F91AD-E166-0C4D-9AF7-5CAB1C50DC20}"/>
              </a:ext>
            </a:extLst>
          </p:cNvPr>
          <p:cNvSpPr txBox="1"/>
          <p:nvPr/>
        </p:nvSpPr>
        <p:spPr>
          <a:xfrm>
            <a:off x="4202052" y="3136612"/>
            <a:ext cx="362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/>
              <a:t>EOD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99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해상도 정의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9D47076-5ADC-7946-8ED0-DA852CAA9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02451"/>
              </p:ext>
            </p:extLst>
          </p:nvPr>
        </p:nvGraphicFramePr>
        <p:xfrm>
          <a:off x="222249" y="863724"/>
          <a:ext cx="11636376" cy="23647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Device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Resolution</a:t>
                      </a:r>
                      <a:b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(DP | PT)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Etc.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저사양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폰에 대응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sprite_preegg@3x.png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493274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Website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485737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DP2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모니터에 대응하기 위해서 처리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UHD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모니터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55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0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해상도별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CSS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처리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F878A-C6AA-9547-932C-16F376092AEB}"/>
              </a:ext>
            </a:extLst>
          </p:cNvPr>
          <p:cNvSpPr txBox="1"/>
          <p:nvPr/>
        </p:nvSpPr>
        <p:spPr>
          <a:xfrm>
            <a:off x="942321" y="1095884"/>
            <a:ext cx="3313728" cy="465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해상도별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아이콘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벡터 아이콘으로 처리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벡터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비트맵 아이콘 다운로드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프로그램에서 정돈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@1x, @2x, @3x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 처리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웹은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@2x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처리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규칙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Grid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단위로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고정으로 사용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세로는 추가 삭제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인포메이션 주석 가능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591A0-DE7F-A841-9D89-0B8B93A7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095884"/>
            <a:ext cx="2216150" cy="2024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B223D-CB12-7D4B-8B78-7FD4968FE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6"/>
          <a:stretch/>
        </p:blipFill>
        <p:spPr>
          <a:xfrm>
            <a:off x="9213851" y="1095885"/>
            <a:ext cx="2479596" cy="2024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6B8257-5AFA-D643-A3FC-ACCFE249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3546720"/>
            <a:ext cx="3965441" cy="2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웹사이트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E49CB5-9D56-3A43-957B-29518EBEE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969842"/>
              </p:ext>
            </p:extLst>
          </p:nvPr>
        </p:nvGraphicFramePr>
        <p:xfrm>
          <a:off x="608925" y="1048689"/>
          <a:ext cx="10863024" cy="5025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13697">
                  <a:extLst>
                    <a:ext uri="{9D8B030D-6E8A-4147-A177-3AD203B41FA5}">
                      <a16:colId xmlns:a16="http://schemas.microsoft.com/office/drawing/2014/main" val="411393718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921205275"/>
                    </a:ext>
                  </a:extLst>
                </a:gridCol>
                <a:gridCol w="4491727">
                  <a:extLst>
                    <a:ext uri="{9D8B030D-6E8A-4147-A177-3AD203B41FA5}">
                      <a16:colId xmlns:a16="http://schemas.microsoft.com/office/drawing/2014/main" val="2871794992"/>
                    </a:ext>
                  </a:extLst>
                </a:gridCol>
              </a:tblGrid>
              <a:tr h="8291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dirty="0"/>
                        <a:t>종류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dirty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dirty="0"/>
                        <a:t>아이콘 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541953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20px * 26px (</a:t>
                      </a:r>
                      <a:r>
                        <a:rPr kumimoji="1" lang="ko-KR" altLang="en-US" sz="1000" dirty="0"/>
                        <a:t>아이콘 별 좌우 크기 가변적</a:t>
                      </a:r>
                      <a:r>
                        <a:rPr kumimoji="1"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대표 아이콘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종만 설정</a:t>
                      </a:r>
                      <a:endParaRPr kumimoji="1"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765015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97px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25px</a:t>
                      </a:r>
                      <a:r>
                        <a:rPr kumimoji="1" lang="ko-KR" altLang="en-US" sz="1000" dirty="0"/>
                        <a:t> </a:t>
                      </a:r>
                      <a:endParaRPr kumimoji="1" lang="en-US" altLang="ko-KR" sz="10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65179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18px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20px</a:t>
                      </a:r>
                      <a:r>
                        <a:rPr kumimoji="1" lang="ko-KR" altLang="en-US" sz="1000" dirty="0"/>
                        <a:t> 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작은 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14px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16px)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디폴트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기대돼요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글쎄요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5522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54px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54px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가이드 영역</a:t>
                      </a:r>
                      <a:r>
                        <a:rPr kumimoji="1" lang="en-US" altLang="ko-KR" sz="1000" dirty="0"/>
                        <a:t>)</a:t>
                      </a:r>
                      <a:r>
                        <a:rPr kumimoji="1" lang="ko-KR" altLang="en-US" sz="1000" dirty="0"/>
                        <a:t> </a:t>
                      </a:r>
                      <a:endParaRPr kumimoji="1"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 err="1">
                          <a:highlight>
                            <a:srgbClr val="FFFF00"/>
                          </a:highlight>
                        </a:rPr>
                        <a:t>프리에그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디폴트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기대돼요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 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글쎄요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>
                        <a:highlight>
                          <a:srgbClr val="FFFF00"/>
                        </a:highlight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 err="1">
                          <a:highlight>
                            <a:srgbClr val="FFFF00"/>
                          </a:highlight>
                        </a:rPr>
                        <a:t>골든에그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[Bad | Good | Great]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87814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000" dirty="0"/>
                        <a:t>73px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26px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텍스트는 </a:t>
                      </a:r>
                      <a:r>
                        <a:rPr kumimoji="1" lang="en-US" altLang="ko-KR" sz="1000" dirty="0"/>
                        <a:t>html)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846052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DDD624D1-E400-3D4D-BF84-A08B737A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77" y="2091933"/>
            <a:ext cx="381000" cy="4572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F7DC329-C988-0948-9D59-0060D1EA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01" y="2107511"/>
            <a:ext cx="381000" cy="4572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C5E383A-3ACC-C842-AC5A-270B0931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75" y="2992925"/>
            <a:ext cx="1195605" cy="3080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8D92510-87A3-1240-AC66-EECD4746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201" y="3008503"/>
            <a:ext cx="1195605" cy="3080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AA0DB1F-83AD-2242-A2CC-917D27E42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127" y="3783080"/>
            <a:ext cx="1104900" cy="3048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41D56BC-F28F-154A-BBAC-93D7E67C5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201" y="3654495"/>
            <a:ext cx="2362200" cy="4064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7A842CA-A412-2542-8D45-768A4AA52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187" y="4510357"/>
            <a:ext cx="498780" cy="59690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7364FA6-95A7-E346-A534-7F486E4BE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3201" y="4518879"/>
            <a:ext cx="3937000" cy="5969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3B3382E-8BB8-6740-B4CD-0D6EB64D1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052" y="5494466"/>
            <a:ext cx="781050" cy="2413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DDD202B-9967-164C-8FA4-64D182F2C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3201" y="5510044"/>
            <a:ext cx="78105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27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AF73AF-FC26-D541-BCDE-33DFF973F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085850"/>
            <a:ext cx="2692400" cy="4953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2C38A3-EEDC-914D-8E6D-9DB33F2F7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87" y="1090094"/>
            <a:ext cx="36195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12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예매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97px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예매 버튼 좌측의 하트를 제거 함에 따라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예매 버튼을 키우고 좌측으로 이동 하도록 함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예매버튼을</a:t>
            </a:r>
            <a:r>
              <a:rPr kumimoji="1" lang="ko-KR" altLang="en-US" sz="1000" dirty="0"/>
              <a:t> 기존의 리소스와 별도로 </a:t>
            </a:r>
            <a:r>
              <a:rPr kumimoji="1" lang="ko-KR" altLang="en-US" sz="1000" dirty="0" err="1"/>
              <a:t>프리에그에서</a:t>
            </a:r>
            <a:r>
              <a:rPr kumimoji="1" lang="ko-KR" altLang="en-US" sz="1000" dirty="0"/>
              <a:t> 관리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기존 소스와 변경 없음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[class|="sect"][class*="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wishlist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"] .like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62289DD-C65C-554A-B0DC-60126225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085850"/>
            <a:ext cx="2692400" cy="4953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1FD091F-EEB8-DD40-89F9-97947DC1F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481" y="1522994"/>
            <a:ext cx="2565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무비트레일러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무비 트레일러 </a:t>
            </a: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7E1299F-2EC9-BD4A-B737-CE36156B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2" y="1247775"/>
            <a:ext cx="2933700" cy="2679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63FEB2-7460-8447-A562-55A14255B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6" y="1361918"/>
            <a:ext cx="3200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favor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BE9D04E-E09B-D548-A8E6-41550A10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6" y="1247775"/>
            <a:ext cx="3327392" cy="3067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6C2591-5A9A-554E-BD34-D43694EF6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091" y="1399138"/>
            <a:ext cx="2894090" cy="15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5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1815</Words>
  <Application>Microsoft Macintosh PowerPoint</Application>
  <PresentationFormat>와이드스크린</PresentationFormat>
  <Paragraphs>424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Nanum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현원</dc:creator>
  <cp:lastModifiedBy>최 현원</cp:lastModifiedBy>
  <cp:revision>166</cp:revision>
  <dcterms:created xsi:type="dcterms:W3CDTF">2020-04-07T07:57:10Z</dcterms:created>
  <dcterms:modified xsi:type="dcterms:W3CDTF">2020-04-21T05:48:46Z</dcterms:modified>
</cp:coreProperties>
</file>